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3" r:id="rId11"/>
    <p:sldId id="267" r:id="rId12"/>
    <p:sldId id="272" r:id="rId13"/>
    <p:sldId id="265" r:id="rId14"/>
    <p:sldId id="266" r:id="rId15"/>
  </p:sldIdLst>
  <p:sldSz cx="12192000" cy="6858000"/>
  <p:notesSz cx="6858000" cy="9144000"/>
  <p:embeddedFontLst>
    <p:embeddedFont>
      <p:font typeface="Avenir" panose="020B050302020302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Symbols" panose="020B0502040504020204" pitchFamily="34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510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47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81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HSRP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9B482-0459-49AB-958F-EBB4400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496" y="1354691"/>
            <a:ext cx="5600700" cy="1581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14DD4-27D3-4AF8-B37E-52623B5EE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2" y="2935840"/>
            <a:ext cx="8973787" cy="38765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3FEF56-A33C-470B-B7FB-ADAE66611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1292559"/>
            <a:ext cx="5004240" cy="52166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6D530D-1CA4-4571-8E7C-F01D82A11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04" y="1292601"/>
            <a:ext cx="5669684" cy="52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515F9-57EA-47DD-BF67-40675227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75" y="1463657"/>
            <a:ext cx="3772426" cy="3810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7EA7B-BE35-49D6-9559-D849408F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5" y="2322648"/>
            <a:ext cx="6001588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2EB5B-F100-4A8A-9733-7935315B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8" y="1933097"/>
            <a:ext cx="2705478" cy="362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3410FF-C5CE-4B07-931C-23D13BD50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75" y="5021666"/>
            <a:ext cx="6030167" cy="173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0064D6-1012-4D37-B674-35B84D010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08" y="4590955"/>
            <a:ext cx="6057900" cy="390525"/>
          </a:xfrm>
          <a:prstGeom prst="rect">
            <a:avLst/>
          </a:prstGeom>
        </p:spPr>
      </p:pic>
      <p:sp>
        <p:nvSpPr>
          <p:cNvPr id="15" name="Google Shape;295;p28">
            <a:extLst>
              <a:ext uri="{FF2B5EF4-FFF2-40B4-BE49-F238E27FC236}">
                <a16:creationId xmlns:a16="http://schemas.microsoft.com/office/drawing/2014/main" id="{279D7113-9FB9-4903-BAF8-CCE3E1F740E8}"/>
              </a:ext>
            </a:extLst>
          </p:cNvPr>
          <p:cNvSpPr txBox="1"/>
          <p:nvPr/>
        </p:nvSpPr>
        <p:spPr>
          <a:xfrm>
            <a:off x="4492101" y="1373384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домен для устройства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95;p28">
            <a:extLst>
              <a:ext uri="{FF2B5EF4-FFF2-40B4-BE49-F238E27FC236}">
                <a16:creationId xmlns:a16="http://schemas.microsoft.com/office/drawing/2014/main" id="{CF152B8F-C074-45EC-A308-EA1344727A71}"/>
              </a:ext>
            </a:extLst>
          </p:cNvPr>
          <p:cNvSpPr txBox="1"/>
          <p:nvPr/>
        </p:nvSpPr>
        <p:spPr>
          <a:xfrm>
            <a:off x="6646963" y="3172734"/>
            <a:ext cx="448717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Создается ключ шифрования с длиной 1024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5;p28">
            <a:extLst>
              <a:ext uri="{FF2B5EF4-FFF2-40B4-BE49-F238E27FC236}">
                <a16:creationId xmlns:a16="http://schemas.microsoft.com/office/drawing/2014/main" id="{53405A7A-DAE6-4D29-98DF-0898073D9C66}"/>
              </a:ext>
            </a:extLst>
          </p:cNvPr>
          <p:cNvSpPr txBox="1"/>
          <p:nvPr/>
        </p:nvSpPr>
        <p:spPr>
          <a:xfrm>
            <a:off x="6646963" y="4570862"/>
            <a:ext cx="547305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имя пользователя и пароль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FF699AAB-C68C-40AE-BC53-0D1911AC0007}"/>
              </a:ext>
            </a:extLst>
          </p:cNvPr>
          <p:cNvSpPr txBox="1"/>
          <p:nvPr/>
        </p:nvSpPr>
        <p:spPr>
          <a:xfrm>
            <a:off x="3503883" y="1868858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Выбирается вторая версия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42FC0828-1AC5-4487-90CC-2D6F0F7D978C}"/>
              </a:ext>
            </a:extLst>
          </p:cNvPr>
          <p:cNvSpPr txBox="1"/>
          <p:nvPr/>
        </p:nvSpPr>
        <p:spPr>
          <a:xfrm>
            <a:off x="6714383" y="5195204"/>
            <a:ext cx="4757883" cy="138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Протокол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 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активируется на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VTY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после чего изменяется способ входа в систему так, чтобы использовалась проверка пользователей по локальной базе учетных записей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634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50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5;p28">
            <a:extLst>
              <a:ext uri="{FF2B5EF4-FFF2-40B4-BE49-F238E27FC236}">
                <a16:creationId xmlns:a16="http://schemas.microsoft.com/office/drawing/2014/main" id="{35613346-5E7F-4964-B787-5C5FCBC49775}"/>
              </a:ext>
            </a:extLst>
          </p:cNvPr>
          <p:cNvSpPr txBox="1"/>
          <p:nvPr/>
        </p:nvSpPr>
        <p:spPr>
          <a:xfrm>
            <a:off x="719666" y="1340475"/>
            <a:ext cx="9791124" cy="516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Получилось построить ЛВС, в которой все отделы разделены между собой с помощью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 Чтобы была возможна маршрутизация между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был настроен роутер на палочке (</a:t>
            </a: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). С помощью списков контроля доступа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(ACL)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стало возможным ограничение доступа так, чтобы некоторые компьютеры не могли получать удаленный доступ по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к сетевому оборудованию и чтобы каждый отдел не мог связаться с другим. С помощью протокола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получилось повысить отказоустойчивость сети, а с помощью технологии агрегации каналов повысить пропускную способность между коммутаторами. Для предотвращения петель коммутации был использован протокол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STP.</a:t>
            </a:r>
            <a:endParaRPr lang="ru-RU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В дальнейшем возможно добавление еще одного коммутатора, что позволит увеличить количество узлов, при этом не потеряв в отказоустойчивости.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rPr>
              <a:t>п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роект защищенной локальной вычислительной сети малого офиса с использованием технологий VLAN, </a:t>
            </a:r>
            <a:r>
              <a:rPr lang="ru-RU" sz="36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RoS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ACL, SSH, HSRP, STP, ETHERCHANNEL</a:t>
            </a:r>
            <a:endParaRPr sz="3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Погосян Артур Арменович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Студент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Схема сети</a:t>
              </a:r>
              <a:endPara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Реализация технологий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защищенную ЛВС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масштабируемость и отказоустойчивость сети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удаленный доступ к сетевым устройствам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технологии агрегации каналов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700" y="32503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5C732D-5F12-4404-BF05-02C8D56C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15" y="1341912"/>
            <a:ext cx="7298969" cy="53617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4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506525" y="381949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агрегация каналов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19810-264C-42B4-82BE-DAB95C9F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4" y="1351457"/>
            <a:ext cx="2664902" cy="24252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36BA8-A4CE-4297-970F-0D7A6CAC9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312" y="5873840"/>
            <a:ext cx="6865427" cy="15992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4257FB-5E75-4D57-8E9C-1734D8A9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12" y="1501889"/>
            <a:ext cx="3914775" cy="600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55358C-5136-410C-A608-5200A9D96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312" y="2203505"/>
            <a:ext cx="2104690" cy="3593680"/>
          </a:xfrm>
          <a:prstGeom prst="rect">
            <a:avLst/>
          </a:prstGeom>
        </p:spPr>
      </p:pic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7613614" y="1565508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Создание 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725110A2-3CD0-4EFA-83D5-940D1A185166}"/>
              </a:ext>
            </a:extLst>
          </p:cNvPr>
          <p:cNvSpPr txBox="1"/>
          <p:nvPr/>
        </p:nvSpPr>
        <p:spPr>
          <a:xfrm>
            <a:off x="5787823" y="3445545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портов доступа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95;p28">
            <a:extLst>
              <a:ext uri="{FF2B5EF4-FFF2-40B4-BE49-F238E27FC236}">
                <a16:creationId xmlns:a16="http://schemas.microsoft.com/office/drawing/2014/main" id="{6349C941-E8BF-4AD9-820B-B11A874292DA}"/>
              </a:ext>
            </a:extLst>
          </p:cNvPr>
          <p:cNvSpPr txBox="1"/>
          <p:nvPr/>
        </p:nvSpPr>
        <p:spPr>
          <a:xfrm>
            <a:off x="10481126" y="6413989"/>
            <a:ext cx="1555997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Агрегация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каналов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102963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350</Words>
  <Application>Microsoft Office PowerPoint</Application>
  <PresentationFormat>Широкоэкранный</PresentationFormat>
  <Paragraphs>80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Times New Roman</vt:lpstr>
      <vt:lpstr>Roboto</vt:lpstr>
      <vt:lpstr>Noto Sans Symbols</vt:lpstr>
      <vt:lpstr>Arial</vt:lpstr>
      <vt:lpstr>Calibri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Погосян Артур</cp:lastModifiedBy>
  <cp:revision>69</cp:revision>
  <dcterms:modified xsi:type="dcterms:W3CDTF">2021-07-11T19:33:42Z</dcterms:modified>
</cp:coreProperties>
</file>